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9F16F-A915-AB49-19BA-9A454C92F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FB83EE-DDFD-6F22-B464-ECE5DA96B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85FB2-281E-EA64-59D6-8C12D453D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EC3A9-0530-7A36-3B12-DDDFBCD2F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0E777-0F1D-9431-D6F2-1797E5A16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50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978E0-FD70-3A94-7574-282D7A0D1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A22270-5304-A5EC-8C30-36C0F21AD0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02319-0FD8-C909-43A0-19E2782CC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60E2C-8BA0-B854-8C21-320979254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7EA58-9D20-61D7-4E20-DCA252DF8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574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44A63B-73CC-C28E-85D2-A0C5B7923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F7CC7E-942B-C32C-CC10-7876C9283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FED50-A3D8-9A1A-11BC-6C6BE9BBB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BAACA-AEE8-BED5-9074-72598024A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AE701-484B-798B-9DC7-0F630809C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06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D24C6-1EF2-1059-BFCB-4551A438E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6B299-C5B5-0590-378B-6CBFA872D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B3130-0564-EC49-4D81-F19289886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C52F6-EA7E-B1DE-9D7A-0C1AB830C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333B8-42A7-2694-492C-6F73B2CD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04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E8ED3-34A0-9AF7-7801-C04AAF56D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32446-41EC-D3CD-519E-E3F4A0D1A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0EAF0-0B8B-19BD-F29E-E5C902503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DCB79-AF2D-2C94-04EC-7DD93FB41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10291-D0D3-EF97-E59A-B03D115B9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90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F402F-1A94-550B-D1E6-EAE3C8F33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A7A8A-7F32-E382-F0EE-6F96B355E1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920A07-8ED2-C59F-F5B0-BCFF4A50D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765B9-D873-65AF-6997-F64732B21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36B02-574F-6A46-9230-4AB655AD4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06BC7-A1D5-0138-E802-EA6BD28F9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2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0C65C-D302-0C85-4E36-57AD1637D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E4D29-F50C-0F1E-846A-C563C4A8B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24DCD-6F95-8C1B-8D70-AA2D8A524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9BC6BE-9E84-3DBF-A57E-53FFD723C0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DB9D82-2FD6-F07D-8D42-FD23900EE7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D5A48-1A02-29E1-A6F4-82ED2F5F3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1A6939-678B-516E-4F14-8D7D32A67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8B4C41-F83D-871C-0348-7950461B2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468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6C5DC-3B58-FB04-4EBF-71F06B97A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B48599-B18D-E7B8-429C-A16F03003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D3F52A-529A-8D30-42EE-924D18F96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14156F-1164-C8E9-32CB-BEA03321E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71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F4711E-E71F-A1BB-4C24-10D8B340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DA0A9C-1DD9-892A-4F0D-BD8901720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3A0B0-4F0B-EFEF-6AF8-A88E1F8F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38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882DA-C30D-2AEA-C66D-52C95D7DC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EA83C-2944-082C-469C-F08AC226F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AA865C-B2E2-9848-8728-CF856C86F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C536BE-4603-A7C8-8AD4-CB3C411C9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C1EC20-7692-6B53-E489-C8578FB05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894AD2-FA84-5134-B7B8-1EB68B134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869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5AF71-72E2-2B7F-7A20-6505D35F5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2DDDCE-05A9-CE83-9262-92CC84F0A6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1D0EB5-D860-3039-AD1A-F03A25C69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71337-F4A2-3859-703B-719F7A15F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838F02-1F77-BA30-4E26-22DC11827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97FBB-DC94-ED4D-9F08-1EA08A8A5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51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ECB5F5-3525-ABB0-F08E-973F66B2A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956741-FF16-442B-79D4-371173BAC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9C48D-8E29-1138-2482-7F89352B7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856955-1C3D-EB45-8E42-61F9C7D6182F}" type="datetimeFigureOut">
              <a:rPr lang="en-US" smtClean="0"/>
              <a:t>8/18/25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7583C-795B-BE73-2EAF-27AC09D7E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A7C81A-3CB9-DFCE-C658-793452A43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842EBA-E108-CC42-970F-877724B22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076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E9D2CB-3067-5715-E910-160E14BF71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211" t="24144" r="10420"/>
          <a:stretch>
            <a:fillRect/>
          </a:stretch>
        </p:blipFill>
        <p:spPr>
          <a:xfrm>
            <a:off x="2774382" y="293425"/>
            <a:ext cx="6392503" cy="699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31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A24FB29B-8215-DE41-A6F6-20DC2DF65F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9" t="16540" r="1552"/>
          <a:stretch>
            <a:fillRect/>
          </a:stretch>
        </p:blipFill>
        <p:spPr bwMode="auto">
          <a:xfrm>
            <a:off x="557048" y="1135117"/>
            <a:ext cx="11445766" cy="5719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8264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8145ACAC-CFFC-6FA6-A6A8-4746FC1F5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442" y="1519935"/>
            <a:ext cx="8470462" cy="5127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D550D37-C69B-D12A-917A-3541A9917F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000" b="31852" l="38509" r="47085">
                        <a14:foregroundMark x1="43834" y1="29907" x2="43834" y2="29907"/>
                        <a14:foregroundMark x1="43946" y1="29074" x2="44226" y2="27870"/>
                        <a14:foregroundMark x1="45460" y1="22222" x2="45348" y2="29074"/>
                        <a14:foregroundMark x1="45348" y1="29074" x2="44675" y2="31852"/>
                        <a14:foregroundMark x1="44675" y1="31852" x2="43330" y2="30093"/>
                        <a14:foregroundMark x1="43330" y1="30093" x2="43161" y2="27685"/>
                        <a14:foregroundMark x1="44675" y1="15463" x2="44731" y2="15278"/>
                        <a14:foregroundMark x1="46637" y1="18056" x2="47141" y2="21019"/>
                        <a14:foregroundMark x1="47141" y1="21019" x2="46917" y2="22963"/>
                        <a14:foregroundMark x1="43217" y1="15370" x2="44955" y2="15463"/>
                        <a14:foregroundMark x1="44955" y1="15463" x2="43105" y2="15000"/>
                        <a14:foregroundMark x1="43105" y1="15000" x2="42265" y2="1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971" t="13356" r="51487" b="67181"/>
          <a:stretch>
            <a:fillRect/>
          </a:stretch>
        </p:blipFill>
        <p:spPr bwMode="auto">
          <a:xfrm rot="20651217">
            <a:off x="110484" y="966375"/>
            <a:ext cx="1385986" cy="177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60EF01-D977-5E0B-4669-E24B876887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000" b="31852" l="38509" r="47085">
                        <a14:foregroundMark x1="43834" y1="29907" x2="43834" y2="29907"/>
                        <a14:foregroundMark x1="43946" y1="29074" x2="44226" y2="27870"/>
                        <a14:foregroundMark x1="45460" y1="22222" x2="45348" y2="29074"/>
                        <a14:foregroundMark x1="45348" y1="29074" x2="44675" y2="31852"/>
                        <a14:foregroundMark x1="44675" y1="31852" x2="43330" y2="30093"/>
                        <a14:foregroundMark x1="43330" y1="30093" x2="43161" y2="27685"/>
                        <a14:foregroundMark x1="44675" y1="15463" x2="44731" y2="15278"/>
                        <a14:foregroundMark x1="46637" y1="18056" x2="47141" y2="21019"/>
                        <a14:foregroundMark x1="47141" y1="21019" x2="46917" y2="22963"/>
                        <a14:foregroundMark x1="43217" y1="15370" x2="44955" y2="15463"/>
                        <a14:foregroundMark x1="44955" y1="15463" x2="43105" y2="15000"/>
                        <a14:foregroundMark x1="43105" y1="15000" x2="42265" y2="1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971" t="13356" r="51487" b="67181"/>
          <a:stretch>
            <a:fillRect/>
          </a:stretch>
        </p:blipFill>
        <p:spPr bwMode="auto">
          <a:xfrm rot="1305363">
            <a:off x="6243269" y="-112699"/>
            <a:ext cx="1385986" cy="177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7745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C00AE0-A20A-62AC-8117-21C5D2C03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84564"/>
            <a:ext cx="7772400" cy="448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124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Karmazyn Raz, Hadar</dc:creator>
  <cp:lastModifiedBy>Karmazyn Raz, Hadar</cp:lastModifiedBy>
  <cp:revision>3</cp:revision>
  <dcterms:created xsi:type="dcterms:W3CDTF">2025-08-18T14:48:54Z</dcterms:created>
  <dcterms:modified xsi:type="dcterms:W3CDTF">2025-08-18T18:11:16Z</dcterms:modified>
</cp:coreProperties>
</file>

<file path=docProps/thumbnail.jpeg>
</file>